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8" r:id="rId6"/>
    <p:sldId id="269" r:id="rId7"/>
    <p:sldId id="266" r:id="rId8"/>
    <p:sldId id="262" r:id="rId9"/>
    <p:sldId id="263" r:id="rId10"/>
    <p:sldId id="264" r:id="rId11"/>
    <p:sldId id="274" r:id="rId12"/>
    <p:sldId id="272" r:id="rId13"/>
    <p:sldId id="267" r:id="rId14"/>
    <p:sldId id="273" r:id="rId15"/>
    <p:sldId id="270" r:id="rId16"/>
    <p:sldId id="271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66CA-BB23-0449-BAB8-EBDD5DC3D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A8A6D-FA42-C346-9E27-9A66A00DD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9645F-C32B-D645-9192-148B10DC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C60CD-4132-824B-8582-CAE8B649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5568-758D-8F45-8753-29763575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A48D-6163-6A47-BEA0-3A3987A1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7F3CA-F019-9844-AB1A-29B780391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33532-E2D2-6E43-8352-DBEF3AB6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073FA-F5CF-7D44-A286-61B62C64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692FE-1B8F-1143-8C81-1E8C1406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90629-4FA5-074D-9B85-7C9CB8D16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B345B-44F3-6240-BADE-B9767FE3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9009-19C4-E84B-B0C9-732AA79F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527BB-9DC4-BB41-B2AC-FE7C4ABD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14F25-D7BB-0C4D-9D5D-8D472DA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4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DA23-D9BE-2F41-85DC-2642C594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387EA-A6DB-794D-857B-B95BB0DB4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50813-8346-7C46-B2ED-0B744D6A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3957C-D390-724B-8DBC-36E41785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3F61-5321-394F-BDFB-3E9D5253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811D-67D8-774C-AA95-761768A6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F7FDE-F757-5941-BF4F-EA6D71F69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51DC0-191E-7F4F-BE70-F441EBFC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2BD1-3816-AD44-B313-13E90E90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D383-110A-7A4B-8BDD-B5196E04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9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8AD5-ABA0-FF41-9644-CB7558A2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2D23D-681F-3649-BED8-18C04ACA4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630B3-7E34-D541-A0A6-19FF0B917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4BB30-D5AC-FD45-B93F-07BD7C80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222C7-06F5-9F43-B2F9-EBD13C9A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DD44E-6393-D84F-B45F-4B14EBA0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353C-BD76-ED4D-8BE3-6A8D3DFB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9F5EF-8B53-0046-B495-910B49F72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F8F16-72C2-3B46-940A-BBA108C8A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84233-0138-7D46-8B1A-C6A336B66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388FB-C16C-6D47-BCFC-F45CEAD20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288FB1-1EF6-0E43-A9B1-6AFCD21D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00170-63F7-8548-A234-2EF03F93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13F3C-D124-B844-942B-231FD864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C221-38F3-0C4C-87C9-77D9D0D0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8AF6B-7F8D-3B42-870C-87DFD7CD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B5A91-D54C-2648-AED3-0F22E6CB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A1D3D-D255-154C-9A4C-E4D5FD34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0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26464-FB0F-B34D-916F-A30DAD5D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A6309-CFBA-1243-92C3-82C7D2F5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15554-125B-B545-8BA1-D6D28B52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9D3A-D157-514D-A5AF-D1C158DD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14F3-D853-BA48-ACC4-30D14541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2A64F-0AE4-0643-B572-85C5814CA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A4836-8095-4C46-A2CD-E2FC920C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BFE8D-7484-C04C-938C-7C07BFD2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7AD53-2622-B443-A0C4-992B1A8E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1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83212-191B-E643-BC13-23D16218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6CE8A-4CAD-0443-AF05-8A0756CD9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8131D-026E-C84C-99CC-6D9D1D06E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B9C4F-2AE6-DA43-A826-8BCDA8DE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CAD90-4480-1642-A88C-FEAC879E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DA52E-F7BA-0C49-A5D7-8CEDCFCB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6FF8E-0FEF-444D-8BD2-96D887F4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7773C-3860-A64A-A716-53320C844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B181B-A343-A942-A141-73801B3D3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CE84-18BE-4345-ACB6-35CFA9C21921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4DDD0-9BDA-9B4B-8C50-10C411ACE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51266-0B56-DC46-B083-82E237D8C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445F-08FF-E641-8EF2-DD8D98AC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9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8302-4779-DB4F-9533-47EBC3C65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741" y="492169"/>
            <a:ext cx="9144000" cy="2387600"/>
          </a:xfrm>
        </p:spPr>
        <p:txBody>
          <a:bodyPr/>
          <a:lstStyle/>
          <a:p>
            <a:r>
              <a:rPr lang="en-US" dirty="0"/>
              <a:t>Gardening Symposium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1D662-A99D-1741-A879-C393076C3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0303" y="3157195"/>
            <a:ext cx="9144000" cy="1655762"/>
          </a:xfrm>
        </p:spPr>
        <p:txBody>
          <a:bodyPr/>
          <a:lstStyle/>
          <a:p>
            <a:r>
              <a:rPr lang="en-US" dirty="0"/>
              <a:t>Veldon Sorensen</a:t>
            </a:r>
          </a:p>
          <a:p>
            <a:r>
              <a:rPr lang="en-US" dirty="0"/>
              <a:t>Coy Clausen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24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Warm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last frost free day – May 21/31</a:t>
            </a:r>
          </a:p>
          <a:p>
            <a:pPr lvl="1"/>
            <a:r>
              <a:rPr lang="en-US" dirty="0"/>
              <a:t>Beans – bush and pole (get rhizobium bacteria treated seed if possible)</a:t>
            </a:r>
          </a:p>
          <a:p>
            <a:pPr lvl="2"/>
            <a:r>
              <a:rPr lang="en-US" dirty="0"/>
              <a:t>Blue Lake, Top Crop</a:t>
            </a:r>
          </a:p>
          <a:p>
            <a:pPr lvl="1"/>
            <a:r>
              <a:rPr lang="en-US" dirty="0"/>
              <a:t>Squash – summer, crook, banana, acorn, </a:t>
            </a:r>
          </a:p>
          <a:p>
            <a:pPr lvl="1"/>
            <a:r>
              <a:rPr lang="en-US" dirty="0"/>
              <a:t>Pumpkins and gourds – take lots of space, so be aware</a:t>
            </a:r>
          </a:p>
          <a:p>
            <a:pPr lvl="1"/>
            <a:r>
              <a:rPr lang="en-US" dirty="0"/>
              <a:t>Zucchini - only 2!</a:t>
            </a:r>
          </a:p>
          <a:p>
            <a:pPr lvl="1"/>
            <a:r>
              <a:rPr lang="en-US" dirty="0"/>
              <a:t>Peppers (mild/hot)</a:t>
            </a:r>
          </a:p>
          <a:p>
            <a:pPr lvl="1"/>
            <a:r>
              <a:rPr lang="en-US" dirty="0"/>
              <a:t>Tomatillo </a:t>
            </a:r>
          </a:p>
          <a:p>
            <a:pPr lvl="1"/>
            <a:r>
              <a:rPr lang="en-US" dirty="0"/>
              <a:t>Cucumbers</a:t>
            </a:r>
          </a:p>
          <a:p>
            <a:pPr lvl="1"/>
            <a:r>
              <a:rPr lang="en-US" dirty="0"/>
              <a:t>Corn – takes a lot of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1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Warm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last frost free day – May 21/31</a:t>
            </a:r>
          </a:p>
          <a:p>
            <a:pPr lvl="1"/>
            <a:r>
              <a:rPr lang="en-US" dirty="0"/>
              <a:t>Tomatoes </a:t>
            </a:r>
          </a:p>
          <a:p>
            <a:pPr lvl="2"/>
            <a:r>
              <a:rPr lang="en-US" dirty="0"/>
              <a:t>Buy seeds or transplants with V,F,N,T (</a:t>
            </a:r>
            <a:r>
              <a:rPr lang="en-US" dirty="0" err="1"/>
              <a:t>Verticillium</a:t>
            </a:r>
            <a:r>
              <a:rPr lang="en-US" dirty="0"/>
              <a:t> wilt, Fusarium Wilt, Nematodes, Tobacco Mosaic Virus)</a:t>
            </a:r>
          </a:p>
          <a:p>
            <a:pPr lvl="2"/>
            <a:r>
              <a:rPr lang="en-US" dirty="0"/>
              <a:t>Water in soil, not foliage</a:t>
            </a:r>
          </a:p>
          <a:p>
            <a:pPr lvl="2"/>
            <a:r>
              <a:rPr lang="en-US" dirty="0"/>
              <a:t>Early and mid season varieties; look for disease resistance (Early Girl, Beef Steak)</a:t>
            </a:r>
          </a:p>
          <a:p>
            <a:pPr lvl="2"/>
            <a:r>
              <a:rPr lang="en-US" dirty="0"/>
              <a:t>Cherry or grape varieties (Sun Sugar, Tiny Tim, Yellow Pear)</a:t>
            </a:r>
          </a:p>
          <a:p>
            <a:pPr lvl="2"/>
            <a:r>
              <a:rPr lang="en-US" dirty="0"/>
              <a:t>Salsa or paste varieties (Roma, San Marzano)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0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Succession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planting (April)</a:t>
            </a:r>
          </a:p>
          <a:p>
            <a:pPr lvl="1"/>
            <a:r>
              <a:rPr lang="en-US" dirty="0"/>
              <a:t>Spinach, Peas, lettuce – use garden edges; use wide rows to facilitate warmer crops</a:t>
            </a:r>
          </a:p>
          <a:p>
            <a:r>
              <a:rPr lang="en-US" dirty="0"/>
              <a:t>Mid planting</a:t>
            </a:r>
          </a:p>
          <a:p>
            <a:pPr lvl="1"/>
            <a:r>
              <a:rPr lang="en-US" dirty="0"/>
              <a:t>Replace peas with beans</a:t>
            </a:r>
          </a:p>
          <a:p>
            <a:pPr lvl="1"/>
            <a:endParaRPr lang="en-US" dirty="0"/>
          </a:p>
          <a:p>
            <a:r>
              <a:rPr lang="en-US" dirty="0"/>
              <a:t>Late planting</a:t>
            </a:r>
          </a:p>
          <a:p>
            <a:pPr lvl="1"/>
            <a:r>
              <a:rPr lang="en-US" dirty="0"/>
              <a:t>Lettuce, spinach, peas if long fall </a:t>
            </a:r>
          </a:p>
        </p:txBody>
      </p:sp>
    </p:spTree>
    <p:extLst>
      <p:ext uri="{BB962C8B-B14F-4D97-AF65-F5344CB8AC3E}">
        <p14:creationId xmlns:p14="http://schemas.microsoft.com/office/powerpoint/2010/main" val="362742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Warm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Transplant or seeds</a:t>
            </a:r>
          </a:p>
          <a:p>
            <a:pPr lvl="1"/>
            <a:r>
              <a:rPr lang="en-US" dirty="0"/>
              <a:t>How is your time and how many do you need/want?</a:t>
            </a:r>
          </a:p>
          <a:p>
            <a:pPr lvl="1"/>
            <a:r>
              <a:rPr lang="en-US" dirty="0"/>
              <a:t>Transplants</a:t>
            </a:r>
          </a:p>
          <a:p>
            <a:pPr lvl="2"/>
            <a:r>
              <a:rPr lang="en-US" dirty="0"/>
              <a:t>Purchase is easier; see the plant, no hassle</a:t>
            </a:r>
          </a:p>
          <a:p>
            <a:pPr lvl="2"/>
            <a:r>
              <a:rPr lang="en-US" dirty="0"/>
              <a:t>Raise your own, space, time and set up including extra light</a:t>
            </a:r>
          </a:p>
          <a:p>
            <a:pPr lvl="1"/>
            <a:r>
              <a:rPr lang="en-US" dirty="0"/>
              <a:t>Seeds</a:t>
            </a:r>
          </a:p>
          <a:p>
            <a:pPr lvl="2"/>
            <a:r>
              <a:rPr lang="en-US" dirty="0"/>
              <a:t>Peas, beans, beets, spinach, row growing crops</a:t>
            </a:r>
          </a:p>
          <a:p>
            <a:pPr lvl="2"/>
            <a:r>
              <a:rPr lang="en-US" dirty="0"/>
              <a:t>Might be useful to buy treated seed, helps germination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08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Warm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Transplant or seeds</a:t>
            </a:r>
          </a:p>
          <a:p>
            <a:pPr lvl="1"/>
            <a:r>
              <a:rPr lang="en-US" dirty="0"/>
              <a:t>Transplants – grow your own? Start 6 weeks before expected plant date; may need grow lights (10-12 hours/day)</a:t>
            </a:r>
          </a:p>
          <a:p>
            <a:pPr lvl="2"/>
            <a:r>
              <a:rPr lang="en-US" dirty="0"/>
              <a:t>Broccoli (Cole plants)</a:t>
            </a:r>
          </a:p>
          <a:p>
            <a:pPr lvl="2"/>
            <a:r>
              <a:rPr lang="en-US" dirty="0"/>
              <a:t>Tomatoes</a:t>
            </a:r>
          </a:p>
          <a:p>
            <a:pPr lvl="2"/>
            <a:r>
              <a:rPr lang="en-US" dirty="0"/>
              <a:t>Peppers</a:t>
            </a:r>
          </a:p>
          <a:p>
            <a:pPr lvl="1"/>
            <a:r>
              <a:rPr lang="en-US" dirty="0"/>
              <a:t>Harden plants by moving transplants outside for a few hours </a:t>
            </a:r>
          </a:p>
          <a:p>
            <a:pPr lvl="2"/>
            <a:r>
              <a:rPr lang="en-US" dirty="0"/>
              <a:t>Increase time daily, bring them back inside at night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2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Weeds, Neglect, Water</a:t>
            </a:r>
          </a:p>
          <a:p>
            <a:r>
              <a:rPr lang="en-US" dirty="0"/>
              <a:t>Weeds</a:t>
            </a:r>
          </a:p>
          <a:p>
            <a:pPr lvl="1"/>
            <a:r>
              <a:rPr lang="en-US" dirty="0"/>
              <a:t>Get a hoe; herbicides for small areas are difficult</a:t>
            </a:r>
          </a:p>
          <a:p>
            <a:pPr lvl="1"/>
            <a:r>
              <a:rPr lang="en-US" dirty="0"/>
              <a:t>Use mulch/grass clipping down rows to reduce weed growth</a:t>
            </a:r>
          </a:p>
          <a:p>
            <a:pPr lvl="1"/>
            <a:r>
              <a:rPr lang="en-US" dirty="0"/>
              <a:t>Be there</a:t>
            </a:r>
          </a:p>
          <a:p>
            <a:pPr lvl="1"/>
            <a:endParaRPr lang="en-US" dirty="0"/>
          </a:p>
          <a:p>
            <a:r>
              <a:rPr lang="en-US" dirty="0"/>
              <a:t>Neglect – need to be there at least weekly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Water </a:t>
            </a:r>
          </a:p>
          <a:p>
            <a:pPr lvl="1"/>
            <a:r>
              <a:rPr lang="en-US" dirty="0"/>
              <a:t>Each plant is different; water as needed, usually in the AM</a:t>
            </a:r>
          </a:p>
          <a:p>
            <a:pPr lvl="1"/>
            <a:r>
              <a:rPr lang="en-US" dirty="0"/>
              <a:t>Expect plants to wilt in July – see how they look at sundown</a:t>
            </a:r>
          </a:p>
          <a:p>
            <a:pPr lvl="1"/>
            <a:r>
              <a:rPr lang="en-US" dirty="0"/>
              <a:t>Find a simple solution or you won’t do it </a:t>
            </a:r>
          </a:p>
          <a:p>
            <a:pPr lvl="2"/>
            <a:r>
              <a:rPr lang="en-US" dirty="0"/>
              <a:t>Set up off sprinkler lines?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1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Pests</a:t>
            </a:r>
          </a:p>
          <a:p>
            <a:pPr lvl="1"/>
            <a:r>
              <a:rPr lang="en-US" dirty="0"/>
              <a:t>Insects – lots of organic soaps; </a:t>
            </a:r>
          </a:p>
          <a:p>
            <a:pPr lvl="2"/>
            <a:r>
              <a:rPr lang="en-US" dirty="0"/>
              <a:t>If needed use </a:t>
            </a:r>
            <a:r>
              <a:rPr lang="en-US" dirty="0" err="1"/>
              <a:t>pyrethroid</a:t>
            </a:r>
            <a:r>
              <a:rPr lang="en-US" dirty="0"/>
              <a:t> based insecticide – generalists, use in late evening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Aphids – organic soaps, takes time, retreatment needed</a:t>
            </a:r>
          </a:p>
          <a:p>
            <a:pPr lvl="2"/>
            <a:r>
              <a:rPr lang="en-US" dirty="0"/>
              <a:t>Real problems use neonic based insecticide - spray in late evening</a:t>
            </a:r>
          </a:p>
          <a:p>
            <a:pPr lvl="2"/>
            <a:r>
              <a:rPr lang="en-US" dirty="0"/>
              <a:t>Look for </a:t>
            </a:r>
            <a:r>
              <a:rPr lang="en-US" i="1" dirty="0" err="1"/>
              <a:t>Acetamiprid</a:t>
            </a:r>
            <a:r>
              <a:rPr lang="en-US" i="1" dirty="0"/>
              <a:t> </a:t>
            </a:r>
            <a:r>
              <a:rPr lang="en-US" dirty="0"/>
              <a:t>as the active ingredient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Mites – come in late, dry summer</a:t>
            </a:r>
          </a:p>
          <a:p>
            <a:pPr lvl="2"/>
            <a:r>
              <a:rPr lang="en-US" dirty="0"/>
              <a:t>Especially on beans, squash</a:t>
            </a:r>
          </a:p>
          <a:p>
            <a:pPr lvl="2"/>
            <a:r>
              <a:rPr lang="en-US" dirty="0"/>
              <a:t>Soaps – but not highly effective, numerous treatments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Mildew – late season on squash/pumpkins</a:t>
            </a:r>
          </a:p>
          <a:p>
            <a:pPr lvl="2"/>
            <a:r>
              <a:rPr lang="en-US" dirty="0"/>
              <a:t>Normal, careful watering to keep off foliage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56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Watering</a:t>
            </a:r>
          </a:p>
          <a:p>
            <a:pPr lvl="1"/>
            <a:r>
              <a:rPr lang="en-US" dirty="0"/>
              <a:t>Consistency, best in the mornings, want dry evenings</a:t>
            </a:r>
          </a:p>
          <a:p>
            <a:pPr lvl="1"/>
            <a:r>
              <a:rPr lang="en-US" dirty="0"/>
              <a:t>Water deeply, avoid water on foliage </a:t>
            </a:r>
          </a:p>
          <a:p>
            <a:r>
              <a:rPr lang="en-US" dirty="0"/>
              <a:t>Vigilance – be there </a:t>
            </a:r>
          </a:p>
          <a:p>
            <a:r>
              <a:rPr lang="en-US" dirty="0"/>
              <a:t>Use local adapted varieties </a:t>
            </a:r>
          </a:p>
          <a:p>
            <a:r>
              <a:rPr lang="en-US" dirty="0"/>
              <a:t>Good webpages: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extension.usu.edu</a:t>
            </a:r>
            <a:r>
              <a:rPr lang="en-US" dirty="0"/>
              <a:t>/</a:t>
            </a:r>
            <a:r>
              <a:rPr lang="en-US" dirty="0" err="1"/>
              <a:t>saltlake</a:t>
            </a:r>
            <a:r>
              <a:rPr lang="en-US"/>
              <a:t>/garden/index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2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stupid questions</a:t>
            </a:r>
          </a:p>
          <a:p>
            <a:r>
              <a:rPr lang="en-US" dirty="0"/>
              <a:t>I don’t know all the answers</a:t>
            </a:r>
          </a:p>
          <a:p>
            <a:r>
              <a:rPr lang="en-US" dirty="0"/>
              <a:t>Experience is a great teacher</a:t>
            </a:r>
          </a:p>
          <a:p>
            <a:r>
              <a:rPr lang="en-US" dirty="0"/>
              <a:t>There are lots of ways to be successful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3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 garden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6-8 hours of sun</a:t>
            </a:r>
          </a:p>
          <a:p>
            <a:r>
              <a:rPr lang="en-US" dirty="0"/>
              <a:t>Need a water source – easer access the better</a:t>
            </a:r>
          </a:p>
          <a:p>
            <a:r>
              <a:rPr lang="en-US" dirty="0"/>
              <a:t>Good drainage</a:t>
            </a:r>
          </a:p>
          <a:p>
            <a:r>
              <a:rPr lang="en-US" dirty="0"/>
              <a:t>Easy application</a:t>
            </a:r>
          </a:p>
          <a:p>
            <a:r>
              <a:rPr lang="en-US" dirty="0"/>
              <a:t>Can be seen from window</a:t>
            </a:r>
          </a:p>
          <a:p>
            <a:r>
              <a:rPr lang="en-US" dirty="0"/>
              <a:t>Select the size carefully</a:t>
            </a:r>
          </a:p>
          <a:p>
            <a:r>
              <a:rPr lang="en-US" dirty="0"/>
              <a:t>What do you like to eat?  </a:t>
            </a:r>
          </a:p>
          <a:p>
            <a:r>
              <a:rPr lang="en-US" dirty="0"/>
              <a:t>Size depends on what you can care for in 15 minutes</a:t>
            </a:r>
          </a:p>
        </p:txBody>
      </p:sp>
    </p:spTree>
    <p:extLst>
      <p:ext uri="{BB962C8B-B14F-4D97-AF65-F5344CB8AC3E}">
        <p14:creationId xmlns:p14="http://schemas.microsoft.com/office/powerpoint/2010/main" val="105741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 garden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955059"/>
          </a:xfrm>
        </p:spPr>
        <p:txBody>
          <a:bodyPr/>
          <a:lstStyle/>
          <a:p>
            <a:r>
              <a:rPr lang="en-US" dirty="0"/>
              <a:t>Can grow plants just about anywhere</a:t>
            </a:r>
          </a:p>
          <a:p>
            <a:r>
              <a:rPr lang="en-US" dirty="0"/>
              <a:t>Use lawn clippings and/or compost to improve area</a:t>
            </a:r>
          </a:p>
          <a:p>
            <a:r>
              <a:rPr lang="en-US" dirty="0"/>
              <a:t>Fertilizers</a:t>
            </a:r>
          </a:p>
          <a:p>
            <a:pPr lvl="1"/>
            <a:r>
              <a:rPr lang="en-US" dirty="0"/>
              <a:t>NPK – buy at most garden locations (12-12-12)</a:t>
            </a:r>
          </a:p>
          <a:p>
            <a:pPr lvl="2"/>
            <a:r>
              <a:rPr lang="en-US" dirty="0"/>
              <a:t>N – nitrogen (green and above ground, usually the limiting nutrient)</a:t>
            </a:r>
          </a:p>
          <a:p>
            <a:pPr lvl="2"/>
            <a:r>
              <a:rPr lang="en-US" dirty="0"/>
              <a:t>P – Phosphorus – seedling, root development</a:t>
            </a:r>
          </a:p>
          <a:p>
            <a:pPr lvl="2"/>
            <a:r>
              <a:rPr lang="en-US" dirty="0"/>
              <a:t>K – Potassium – Metabolism, photosynthesis, water use</a:t>
            </a:r>
          </a:p>
          <a:p>
            <a:pPr lvl="1"/>
            <a:r>
              <a:rPr lang="en-US" dirty="0"/>
              <a:t>Organics</a:t>
            </a:r>
          </a:p>
          <a:p>
            <a:pPr lvl="2"/>
            <a:r>
              <a:rPr lang="en-US" dirty="0"/>
              <a:t>N - Manure, bone meal</a:t>
            </a:r>
          </a:p>
          <a:p>
            <a:pPr lvl="2"/>
            <a:r>
              <a:rPr lang="en-US" dirty="0"/>
              <a:t>P - rock phosphate, bone meal</a:t>
            </a:r>
          </a:p>
          <a:p>
            <a:pPr lvl="2"/>
            <a:r>
              <a:rPr lang="en-US" dirty="0"/>
              <a:t>K – kelp meal</a:t>
            </a:r>
          </a:p>
        </p:txBody>
      </p:sp>
    </p:spTree>
    <p:extLst>
      <p:ext uri="{BB962C8B-B14F-4D97-AF65-F5344CB8AC3E}">
        <p14:creationId xmlns:p14="http://schemas.microsoft.com/office/powerpoint/2010/main" val="171053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955059"/>
          </a:xfrm>
        </p:spPr>
        <p:txBody>
          <a:bodyPr/>
          <a:lstStyle/>
          <a:p>
            <a:r>
              <a:rPr lang="en-US" dirty="0"/>
              <a:t>Adds valuable organic material to the soil</a:t>
            </a:r>
          </a:p>
          <a:p>
            <a:r>
              <a:rPr lang="en-US" dirty="0"/>
              <a:t>Improves soil moisture retention</a:t>
            </a:r>
          </a:p>
          <a:p>
            <a:r>
              <a:rPr lang="en-US" dirty="0"/>
              <a:t>Improved plant health</a:t>
            </a:r>
          </a:p>
          <a:p>
            <a:r>
              <a:rPr lang="en-US" dirty="0"/>
              <a:t>Reduces weed competition</a:t>
            </a:r>
          </a:p>
          <a:p>
            <a:r>
              <a:rPr lang="en-US" dirty="0"/>
              <a:t>It can be:  plant debris (leaves, kitchen scrapes, manure, grass clippings (unless sprayed)</a:t>
            </a:r>
          </a:p>
          <a:p>
            <a:r>
              <a:rPr lang="en-US" dirty="0"/>
              <a:t>Good use for grass clipping, leaves, other organics</a:t>
            </a:r>
          </a:p>
          <a:p>
            <a:r>
              <a:rPr lang="en-US" dirty="0"/>
              <a:t>Layer organic, soil, add fertilizer for speed, water regularly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6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Raised Planting Beds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955059"/>
          </a:xfrm>
        </p:spPr>
        <p:txBody>
          <a:bodyPr/>
          <a:lstStyle/>
          <a:p>
            <a:r>
              <a:rPr lang="en-US" dirty="0"/>
              <a:t>More growth in small spaces, intensive</a:t>
            </a:r>
          </a:p>
          <a:p>
            <a:r>
              <a:rPr lang="en-US" dirty="0"/>
              <a:t>More expensive and set up time; some maintenance; </a:t>
            </a:r>
          </a:p>
          <a:p>
            <a:r>
              <a:rPr lang="en-US" dirty="0"/>
              <a:t>Usually fewer weeds, easier access, positive aesthetics </a:t>
            </a:r>
          </a:p>
          <a:p>
            <a:r>
              <a:rPr lang="en-US" dirty="0"/>
              <a:t>Heats up faster in spring, better drainage</a:t>
            </a:r>
          </a:p>
          <a:p>
            <a:r>
              <a:rPr lang="en-US" dirty="0"/>
              <a:t>Use rot resistant wood, plastic lined</a:t>
            </a:r>
          </a:p>
          <a:p>
            <a:r>
              <a:rPr lang="en-US" dirty="0"/>
              <a:t>Often uses more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13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 garden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68"/>
            <a:ext cx="10515600" cy="4955059"/>
          </a:xfrm>
        </p:spPr>
        <p:txBody>
          <a:bodyPr/>
          <a:lstStyle/>
          <a:p>
            <a:r>
              <a:rPr lang="en-US" dirty="0"/>
              <a:t>When to fertilize</a:t>
            </a:r>
          </a:p>
          <a:p>
            <a:pPr lvl="1"/>
            <a:r>
              <a:rPr lang="en-US" dirty="0"/>
              <a:t>Before planting – small amounts in each transplant hole or band for seeded plants</a:t>
            </a:r>
          </a:p>
          <a:p>
            <a:pPr lvl="1"/>
            <a:r>
              <a:rPr lang="en-US" dirty="0"/>
              <a:t>Foliar feeding is useful, but have to be consistent </a:t>
            </a:r>
          </a:p>
          <a:p>
            <a:pPr lvl="1"/>
            <a:r>
              <a:rPr lang="en-US" dirty="0"/>
              <a:t>Side dress if needed, but most will forget</a:t>
            </a:r>
          </a:p>
        </p:txBody>
      </p:sp>
    </p:spTree>
    <p:extLst>
      <p:ext uri="{BB962C8B-B14F-4D97-AF65-F5344CB8AC3E}">
        <p14:creationId xmlns:p14="http://schemas.microsoft.com/office/powerpoint/2010/main" val="323748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select what you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easy?</a:t>
            </a:r>
          </a:p>
          <a:p>
            <a:r>
              <a:rPr lang="en-US" dirty="0"/>
              <a:t>Will I eat the produce?</a:t>
            </a:r>
          </a:p>
          <a:p>
            <a:r>
              <a:rPr lang="en-US" dirty="0"/>
              <a:t>Will it grow here?</a:t>
            </a:r>
          </a:p>
          <a:p>
            <a:r>
              <a:rPr lang="en-US" dirty="0"/>
              <a:t>Transplants or seeds?</a:t>
            </a:r>
          </a:p>
          <a:p>
            <a:r>
              <a:rPr lang="en-US" dirty="0"/>
              <a:t>How much do I need to make it worth my time?</a:t>
            </a:r>
          </a:p>
          <a:p>
            <a:r>
              <a:rPr lang="en-US" dirty="0"/>
              <a:t>Keep perennials and annuals in different areas</a:t>
            </a:r>
          </a:p>
        </p:txBody>
      </p:sp>
    </p:spTree>
    <p:extLst>
      <p:ext uri="{BB962C8B-B14F-4D97-AF65-F5344CB8AC3E}">
        <p14:creationId xmlns:p14="http://schemas.microsoft.com/office/powerpoint/2010/main" val="57318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B236-707A-ED43-9BE8-E618F138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&amp; Warm Season Crops - Cool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242B-3DB9-2D43-BD57-ABF56117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Germinate at 55-60F (Mid-April)</a:t>
            </a:r>
          </a:p>
          <a:p>
            <a:pPr lvl="1"/>
            <a:r>
              <a:rPr lang="en-US" dirty="0"/>
              <a:t>Carrots</a:t>
            </a:r>
          </a:p>
          <a:p>
            <a:pPr lvl="1"/>
            <a:r>
              <a:rPr lang="en-US" dirty="0"/>
              <a:t>Leaf lettuce</a:t>
            </a:r>
          </a:p>
          <a:p>
            <a:pPr lvl="1"/>
            <a:r>
              <a:rPr lang="en-US" dirty="0"/>
              <a:t>Spinach</a:t>
            </a:r>
          </a:p>
          <a:p>
            <a:pPr lvl="1"/>
            <a:r>
              <a:rPr lang="en-US" dirty="0"/>
              <a:t>Peas (get rhizobium bacteria treated seed if possible)</a:t>
            </a:r>
          </a:p>
          <a:p>
            <a:pPr lvl="1"/>
            <a:r>
              <a:rPr lang="en-US" dirty="0"/>
              <a:t>Radishes</a:t>
            </a:r>
          </a:p>
          <a:p>
            <a:pPr lvl="1"/>
            <a:r>
              <a:rPr lang="en-US" dirty="0"/>
              <a:t>Beets</a:t>
            </a:r>
          </a:p>
          <a:p>
            <a:pPr lvl="1"/>
            <a:r>
              <a:rPr lang="en-US" dirty="0"/>
              <a:t>Swiss chard</a:t>
            </a:r>
          </a:p>
          <a:p>
            <a:pPr lvl="1"/>
            <a:r>
              <a:rPr lang="en-US" dirty="0"/>
              <a:t>Cole crops (broccoli, cabbage, cauliflower)</a:t>
            </a:r>
          </a:p>
        </p:txBody>
      </p:sp>
    </p:spTree>
    <p:extLst>
      <p:ext uri="{BB962C8B-B14F-4D97-AF65-F5344CB8AC3E}">
        <p14:creationId xmlns:p14="http://schemas.microsoft.com/office/powerpoint/2010/main" val="231262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942</Words>
  <Application>Microsoft Macintosh PowerPoint</Application>
  <PresentationFormat>Widescreen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Gardening Symposium</vt:lpstr>
      <vt:lpstr>Rules </vt:lpstr>
      <vt:lpstr>Choose a garden site</vt:lpstr>
      <vt:lpstr>Choose a garden site</vt:lpstr>
      <vt:lpstr>Composting</vt:lpstr>
      <vt:lpstr>Raised Planting Beds</vt:lpstr>
      <vt:lpstr>Choose a garden site</vt:lpstr>
      <vt:lpstr>How to select what you grow</vt:lpstr>
      <vt:lpstr>Cool &amp; Warm Season Crops - Cool</vt:lpstr>
      <vt:lpstr>Cool &amp; Warm Season Crops - Warm</vt:lpstr>
      <vt:lpstr>Cool &amp; Warm Season Crops - Warm</vt:lpstr>
      <vt:lpstr>Cool &amp; Warm Season Crops - Succession</vt:lpstr>
      <vt:lpstr>Cool &amp; Warm Season Crops - Warm</vt:lpstr>
      <vt:lpstr>Cool &amp; Warm Season Crops - Warm</vt:lpstr>
      <vt:lpstr>Failures</vt:lpstr>
      <vt:lpstr>Failures</vt:lpstr>
      <vt:lpstr>Tips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Gardening Symposium</dc:title>
  <dc:creator>Veldon Sorensen</dc:creator>
  <cp:lastModifiedBy>Veldon Sorensen</cp:lastModifiedBy>
  <cp:revision>15</cp:revision>
  <dcterms:created xsi:type="dcterms:W3CDTF">2018-01-20T18:51:27Z</dcterms:created>
  <dcterms:modified xsi:type="dcterms:W3CDTF">2018-01-30T18:03:08Z</dcterms:modified>
</cp:coreProperties>
</file>